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8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E5B43-82B2-4F73-9339-CA66DEC4A64C}" type="datetimeFigureOut">
              <a:rPr lang="it-IT" smtClean="0"/>
              <a:t>14/11/2020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20EA5-BF4D-4F7B-8FDB-FEA7382B5C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61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20EA5-BF4D-4F7B-8FDB-FEA7382B5C5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35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9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0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5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0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4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7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3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4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9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13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monitor, segnale, fotografia, tavolo&#10;&#10;Descrizione generata automaticamente">
            <a:extLst>
              <a:ext uri="{FF2B5EF4-FFF2-40B4-BE49-F238E27FC236}">
                <a16:creationId xmlns:a16="http://schemas.microsoft.com/office/drawing/2014/main" id="{2E7FDC64-5C52-4F46-8655-7AA545AAA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516" y1="10938" x2="48516" y2="10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070" y="747375"/>
            <a:ext cx="5670813" cy="5670813"/>
          </a:xfrm>
          <a:prstGeom prst="rect">
            <a:avLst/>
          </a:prstGeom>
        </p:spPr>
      </p:pic>
      <p:grpSp>
        <p:nvGrpSpPr>
          <p:cNvPr id="54" name="Gruppo 53">
            <a:extLst>
              <a:ext uri="{FF2B5EF4-FFF2-40B4-BE49-F238E27FC236}">
                <a16:creationId xmlns:a16="http://schemas.microsoft.com/office/drawing/2014/main" id="{19814FB2-DA95-46DB-AFF7-3C62302895B1}"/>
              </a:ext>
            </a:extLst>
          </p:cNvPr>
          <p:cNvGrpSpPr/>
          <p:nvPr/>
        </p:nvGrpSpPr>
        <p:grpSpPr>
          <a:xfrm>
            <a:off x="-2" y="0"/>
            <a:ext cx="7977867" cy="7579150"/>
            <a:chOff x="-2" y="0"/>
            <a:chExt cx="7977867" cy="7579150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55D0047B-227F-411A-8B02-2C4047AE8DBB}"/>
                </a:ext>
              </a:extLst>
            </p:cNvPr>
            <p:cNvSpPr/>
            <p:nvPr/>
          </p:nvSpPr>
          <p:spPr>
            <a:xfrm>
              <a:off x="-2" y="0"/>
              <a:ext cx="4610488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Triangolo rettangolo 10">
              <a:extLst>
                <a:ext uri="{FF2B5EF4-FFF2-40B4-BE49-F238E27FC236}">
                  <a16:creationId xmlns:a16="http://schemas.microsoft.com/office/drawing/2014/main" id="{4B6665C3-F4C2-4712-BD11-FA3839F13920}"/>
                </a:ext>
              </a:extLst>
            </p:cNvPr>
            <p:cNvSpPr/>
            <p:nvPr/>
          </p:nvSpPr>
          <p:spPr>
            <a:xfrm flipV="1">
              <a:off x="4299395" y="1203"/>
              <a:ext cx="3678470" cy="757794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46" name="Picture 2">
            <a:extLst>
              <a:ext uri="{FF2B5EF4-FFF2-40B4-BE49-F238E27FC236}">
                <a16:creationId xmlns:a16="http://schemas.microsoft.com/office/drawing/2014/main" id="{5B63498D-B69F-4F22-B51B-68809366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12" y="6084813"/>
            <a:ext cx="19145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F82434-E84B-40DE-81ED-54957D4916C2}"/>
              </a:ext>
            </a:extLst>
          </p:cNvPr>
          <p:cNvSpPr txBox="1"/>
          <p:nvPr/>
        </p:nvSpPr>
        <p:spPr>
          <a:xfrm>
            <a:off x="977679" y="1848568"/>
            <a:ext cx="3365369" cy="1323439"/>
          </a:xfrm>
          <a:prstGeom prst="rect">
            <a:avLst/>
          </a:prstGeom>
          <a:noFill/>
          <a:effectLst>
            <a:outerShdw blurRad="50800" dist="50800" dir="36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8000" dirty="0" err="1">
                <a:latin typeface="Calibri" panose="020F0502020204030204" pitchFamily="34" charset="0"/>
                <a:cs typeface="Calibri" panose="020F0502020204030204" pitchFamily="34" charset="0"/>
              </a:rPr>
              <a:t>IsiLav</a:t>
            </a:r>
            <a:endParaRPr lang="it-IT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Risultato immagini per dipartimento informatica unisa">
            <a:extLst>
              <a:ext uri="{FF2B5EF4-FFF2-40B4-BE49-F238E27FC236}">
                <a16:creationId xmlns:a16="http://schemas.microsoft.com/office/drawing/2014/main" id="{77803745-F8FC-4994-B2FA-D362A51F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1" y="171546"/>
            <a:ext cx="1251144" cy="93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AE8E4E3-2ADA-4188-BC47-A8E1ABD86C48}"/>
              </a:ext>
            </a:extLst>
          </p:cNvPr>
          <p:cNvSpPr txBox="1"/>
          <p:nvPr/>
        </p:nvSpPr>
        <p:spPr>
          <a:xfrm>
            <a:off x="153042" y="4330487"/>
            <a:ext cx="2611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Studenti di Informatica</a:t>
            </a: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Acanfora Davide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Marino Raffaele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Santoro Mario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it-IT" dirty="0"/>
            </a:br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7C3893F-45DF-40CC-A3EA-D037092DB9C9}"/>
              </a:ext>
            </a:extLst>
          </p:cNvPr>
          <p:cNvSpPr txBox="1"/>
          <p:nvPr/>
        </p:nvSpPr>
        <p:spPr>
          <a:xfrm>
            <a:off x="2968706" y="4334071"/>
            <a:ext cx="2887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Tutor</a:t>
            </a: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Dott. Alessandro Belmonte</a:t>
            </a:r>
          </a:p>
          <a:p>
            <a:r>
              <a:rPr lang="it-IT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rof.ssa Rita Francese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it-IT" dirty="0"/>
            </a:br>
            <a:endParaRPr lang="it-IT" dirty="0"/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28FA4D20-AF57-4DEA-98F7-811ED433D7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9133"/>
          <a:stretch/>
        </p:blipFill>
        <p:spPr>
          <a:xfrm>
            <a:off x="8305314" y="1921163"/>
            <a:ext cx="2168554" cy="683492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A1766447-999C-47A9-8866-A7E0528C7FE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1576"/>
          <a:stretch/>
        </p:blipFill>
        <p:spPr>
          <a:xfrm>
            <a:off x="8305314" y="2907292"/>
            <a:ext cx="2168554" cy="151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2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magine 36" descr="Immagine che contiene persona, scatola, donna, cucina&#10;&#10;Descrizione generata automaticamente">
            <a:extLst>
              <a:ext uri="{FF2B5EF4-FFF2-40B4-BE49-F238E27FC236}">
                <a16:creationId xmlns:a16="http://schemas.microsoft.com/office/drawing/2014/main" id="{CCDACD27-ABCE-449E-B350-0FA6BE3C0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9" t="1" r="8609" b="-3"/>
          <a:stretch/>
        </p:blipFill>
        <p:spPr>
          <a:xfrm>
            <a:off x="8208000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44" name="Immagine 43" descr="Immagine che contiene persona, donna, tenendo, cibo&#10;&#10;Descrizione generata automaticamente">
            <a:extLst>
              <a:ext uri="{FF2B5EF4-FFF2-40B4-BE49-F238E27FC236}">
                <a16:creationId xmlns:a16="http://schemas.microsoft.com/office/drawing/2014/main" id="{DD2034D6-D0D9-4602-9D26-DB6BBF9C1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9" r="4" b="4"/>
          <a:stretch/>
        </p:blipFill>
        <p:spPr>
          <a:xfrm>
            <a:off x="1087210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3" name="Immagine 32" descr="Immagine che contiene persona, tavolo, interni, uomo&#10;&#10;Descrizione generata automaticamente">
            <a:extLst>
              <a:ext uri="{FF2B5EF4-FFF2-40B4-BE49-F238E27FC236}">
                <a16:creationId xmlns:a16="http://schemas.microsoft.com/office/drawing/2014/main" id="{8DF3F1CA-F902-4149-9A4E-24357DF16A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r="19149" b="4"/>
          <a:stretch/>
        </p:blipFill>
        <p:spPr>
          <a:xfrm>
            <a:off x="4679253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7D56205F-24FB-4493-A4B5-75410A7A0E36}"/>
              </a:ext>
            </a:extLst>
          </p:cNvPr>
          <p:cNvSpPr txBox="1"/>
          <p:nvPr/>
        </p:nvSpPr>
        <p:spPr>
          <a:xfrm>
            <a:off x="485310" y="336291"/>
            <a:ext cx="3365369" cy="1107996"/>
          </a:xfrm>
          <a:prstGeom prst="rect">
            <a:avLst/>
          </a:prstGeom>
          <a:noFill/>
          <a:effectLst>
            <a:outerShdw blurRad="50800" dist="50800" dir="36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660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it-IT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1975D7E-286F-4686-B86E-100462A2685F}"/>
              </a:ext>
            </a:extLst>
          </p:cNvPr>
          <p:cNvSpPr txBox="1"/>
          <p:nvPr/>
        </p:nvSpPr>
        <p:spPr>
          <a:xfrm>
            <a:off x="1699846" y="5094460"/>
            <a:ext cx="1346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3293C4A2-0CFC-48E7-96FB-5A5BF2232F41}"/>
              </a:ext>
            </a:extLst>
          </p:cNvPr>
          <p:cNvSpPr txBox="1"/>
          <p:nvPr/>
        </p:nvSpPr>
        <p:spPr>
          <a:xfrm>
            <a:off x="5509846" y="5106184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CDC9F6B2-1C8B-432D-B472-38E45E2BA7F7}"/>
              </a:ext>
            </a:extLst>
          </p:cNvPr>
          <p:cNvSpPr txBox="1"/>
          <p:nvPr/>
        </p:nvSpPr>
        <p:spPr>
          <a:xfrm>
            <a:off x="8897820" y="5106185"/>
            <a:ext cx="1545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Corriere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09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07EAD2-875F-44B6-B0D1-FE6B300C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7" y="138196"/>
            <a:ext cx="9906000" cy="1382156"/>
          </a:xfrm>
        </p:spPr>
        <p:txBody>
          <a:bodyPr/>
          <a:lstStyle/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7764F2B-4954-4897-8A0A-4DB322BA2C70}"/>
              </a:ext>
            </a:extLst>
          </p:cNvPr>
          <p:cNvGrpSpPr/>
          <p:nvPr/>
        </p:nvGrpSpPr>
        <p:grpSpPr>
          <a:xfrm>
            <a:off x="-674253" y="1695843"/>
            <a:ext cx="4324674" cy="4230255"/>
            <a:chOff x="-523875" y="2020332"/>
            <a:chExt cx="4904343" cy="4904343"/>
          </a:xfrm>
        </p:grpSpPr>
        <p:pic>
          <p:nvPicPr>
            <p:cNvPr id="3" name="Immagine 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990D1564-61E0-4583-9D46-DBF1338F4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875" y="2020332"/>
              <a:ext cx="4904343" cy="4904343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CA32466-2DFA-4605-AADD-65656B508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" t="509"/>
            <a:stretch/>
          </p:blipFill>
          <p:spPr>
            <a:xfrm>
              <a:off x="933450" y="2695575"/>
              <a:ext cx="1947826" cy="3262594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4F7E309-A0D8-4BF5-A972-5A2EE0AA9C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" t="38301" r="2915" b="18949"/>
            <a:stretch/>
          </p:blipFill>
          <p:spPr bwMode="auto">
            <a:xfrm>
              <a:off x="1047750" y="3543299"/>
              <a:ext cx="16668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F62F44F-DCD6-46B2-A3E8-82B21D04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7" t="19646" r="9218" b="57567"/>
            <a:stretch/>
          </p:blipFill>
          <p:spPr bwMode="auto">
            <a:xfrm>
              <a:off x="1056758" y="5114925"/>
              <a:ext cx="1657867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3C54D2C-3C4D-4EC5-B218-74B93C984F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" t="13382" r="-422" b="53870"/>
            <a:stretch/>
          </p:blipFill>
          <p:spPr bwMode="auto">
            <a:xfrm>
              <a:off x="1063763" y="4326872"/>
              <a:ext cx="1657866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1226E76A-7464-4417-A68A-E65B937C6644}"/>
              </a:ext>
            </a:extLst>
          </p:cNvPr>
          <p:cNvGrpSpPr/>
          <p:nvPr/>
        </p:nvGrpSpPr>
        <p:grpSpPr>
          <a:xfrm>
            <a:off x="2005670" y="595649"/>
            <a:ext cx="4237746" cy="4237746"/>
            <a:chOff x="2181472" y="1688352"/>
            <a:chExt cx="4237746" cy="4237746"/>
          </a:xfrm>
        </p:grpSpPr>
        <p:pic>
          <p:nvPicPr>
            <p:cNvPr id="11" name="Immagine 10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C8D4FE99-F6B3-4F3C-B243-67C877053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472" y="1688352"/>
              <a:ext cx="4237746" cy="4237746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CD55650E-BA7D-4CD2-9C60-838EF414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4491" y="2278320"/>
              <a:ext cx="1671690" cy="2867643"/>
            </a:xfrm>
            <a:prstGeom prst="rect">
              <a:avLst/>
            </a:prstGeom>
          </p:spPr>
        </p:pic>
        <p:pic>
          <p:nvPicPr>
            <p:cNvPr id="2058" name="Picture 10" descr="Lenzuolo Soffio matrimoniale">
              <a:extLst>
                <a:ext uri="{FF2B5EF4-FFF2-40B4-BE49-F238E27FC236}">
                  <a16:creationId xmlns:a16="http://schemas.microsoft.com/office/drawing/2014/main" id="{7488ABA1-FA51-499B-9BBA-A49779C49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006" y="2845268"/>
              <a:ext cx="528316" cy="52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C3B4BC7-62C7-4BA9-90D3-CE9EC13D0D30}"/>
              </a:ext>
            </a:extLst>
          </p:cNvPr>
          <p:cNvGrpSpPr/>
          <p:nvPr/>
        </p:nvGrpSpPr>
        <p:grpSpPr>
          <a:xfrm>
            <a:off x="4458233" y="2630456"/>
            <a:ext cx="4237746" cy="4237746"/>
            <a:chOff x="4458233" y="2630456"/>
            <a:chExt cx="4237746" cy="4237746"/>
          </a:xfrm>
        </p:grpSpPr>
        <p:pic>
          <p:nvPicPr>
            <p:cNvPr id="13" name="Immagine 1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34921A30-C6BB-4B3B-B969-690EFAD3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233" y="2630456"/>
              <a:ext cx="4237746" cy="4237746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330C3578-D346-4C03-9B52-D16BE0459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40238" y="3220380"/>
              <a:ext cx="1660286" cy="2875615"/>
            </a:xfrm>
            <a:prstGeom prst="rect">
              <a:avLst/>
            </a:prstGeom>
          </p:spPr>
        </p:pic>
      </p:grpSp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EE79BFE5-6FB3-4FF4-95EF-75CA01A6315B}"/>
              </a:ext>
            </a:extLst>
          </p:cNvPr>
          <p:cNvCxnSpPr>
            <a:endCxn id="2058" idx="1"/>
          </p:cNvCxnSpPr>
          <p:nvPr/>
        </p:nvCxnSpPr>
        <p:spPr>
          <a:xfrm rot="5400000" flipH="1" flipV="1">
            <a:off x="1811446" y="2386749"/>
            <a:ext cx="1902784" cy="1162732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A044C44D-1C22-453C-A0DA-0E887A6893C2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4814057" y="1464056"/>
            <a:ext cx="1852522" cy="1660126"/>
          </a:xfrm>
          <a:prstGeom prst="curvedConnector3">
            <a:avLst>
              <a:gd name="adj1" fmla="val 50000"/>
            </a:avLst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635AB509-051B-445C-B800-0036C633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87" y="3812816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E959C712-9E6E-4783-97C0-B8BC1C663181}"/>
              </a:ext>
            </a:extLst>
          </p:cNvPr>
          <p:cNvGrpSpPr/>
          <p:nvPr/>
        </p:nvGrpSpPr>
        <p:grpSpPr>
          <a:xfrm>
            <a:off x="7094958" y="1164033"/>
            <a:ext cx="1514856" cy="2497948"/>
            <a:chOff x="7970982" y="1104234"/>
            <a:chExt cx="1514856" cy="2497948"/>
          </a:xfrm>
        </p:grpSpPr>
        <p:sp>
          <p:nvSpPr>
            <p:cNvPr id="22" name="Fumetto: rettangolo con angoli arrotondati 21">
              <a:extLst>
                <a:ext uri="{FF2B5EF4-FFF2-40B4-BE49-F238E27FC236}">
                  <a16:creationId xmlns:a16="http://schemas.microsoft.com/office/drawing/2014/main" id="{B52C63F3-8FD9-4933-9960-6C29C1AFBD1E}"/>
                </a:ext>
              </a:extLst>
            </p:cNvPr>
            <p:cNvSpPr/>
            <p:nvPr/>
          </p:nvSpPr>
          <p:spPr>
            <a:xfrm>
              <a:off x="7970982" y="1104234"/>
              <a:ext cx="1514856" cy="2497948"/>
            </a:xfrm>
            <a:prstGeom prst="wedgeRoundRectCallout">
              <a:avLst>
                <a:gd name="adj1" fmla="val -41763"/>
                <a:gd name="adj2" fmla="val 6868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C8659475-8316-4AA6-B349-FE0EF996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98691" y="1104235"/>
              <a:ext cx="1476000" cy="2479223"/>
            </a:xfrm>
            <a:prstGeom prst="wedgeRoundRectCallout">
              <a:avLst>
                <a:gd name="adj1" fmla="val -16380"/>
                <a:gd name="adj2" fmla="val 51038"/>
                <a:gd name="adj3" fmla="val 16667"/>
              </a:avLst>
            </a:prstGeom>
          </p:spPr>
        </p:pic>
      </p:grpSp>
      <p:sp>
        <p:nvSpPr>
          <p:cNvPr id="27" name="Ovale 26">
            <a:extLst>
              <a:ext uri="{FF2B5EF4-FFF2-40B4-BE49-F238E27FC236}">
                <a16:creationId xmlns:a16="http://schemas.microsoft.com/office/drawing/2014/main" id="{9C3DCE18-F475-48B2-99D3-FB02E48334D4}"/>
              </a:ext>
            </a:extLst>
          </p:cNvPr>
          <p:cNvSpPr/>
          <p:nvPr/>
        </p:nvSpPr>
        <p:spPr>
          <a:xfrm>
            <a:off x="4802103" y="1183697"/>
            <a:ext cx="142680" cy="1338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1264DA1-3AFB-46AE-A3DC-E1773611DD2D}"/>
              </a:ext>
            </a:extLst>
          </p:cNvPr>
          <p:cNvGrpSpPr/>
          <p:nvPr/>
        </p:nvGrpSpPr>
        <p:grpSpPr>
          <a:xfrm>
            <a:off x="7371976" y="801283"/>
            <a:ext cx="4237746" cy="4237746"/>
            <a:chOff x="7371976" y="801283"/>
            <a:chExt cx="4237746" cy="4237746"/>
          </a:xfrm>
        </p:grpSpPr>
        <p:pic>
          <p:nvPicPr>
            <p:cNvPr id="37" name="Immagine 36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D47D79BC-E670-42BB-99A1-502252A5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976" y="801283"/>
              <a:ext cx="4237746" cy="4237746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DFC5B5E-645C-46F4-B920-1815E7A1B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37935" y="1405880"/>
              <a:ext cx="1675147" cy="2886815"/>
            </a:xfrm>
            <a:prstGeom prst="rect">
              <a:avLst/>
            </a:prstGeom>
          </p:spPr>
        </p:pic>
      </p:grp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1BD55A53-2B28-4802-8EF5-D3074BEA253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371976" y="4292695"/>
            <a:ext cx="2103533" cy="1633404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E16F0CE7-E6E5-4ED1-989A-9B833C80A43A}"/>
              </a:ext>
            </a:extLst>
          </p:cNvPr>
          <p:cNvGrpSpPr/>
          <p:nvPr/>
        </p:nvGrpSpPr>
        <p:grpSpPr>
          <a:xfrm>
            <a:off x="10120311" y="3782400"/>
            <a:ext cx="1517532" cy="1580650"/>
            <a:chOff x="10120311" y="3782400"/>
            <a:chExt cx="1206450" cy="1256629"/>
          </a:xfrm>
        </p:grpSpPr>
        <p:sp>
          <p:nvSpPr>
            <p:cNvPr id="46" name="Fumetto: rettangolo con angoli arrotondati 45">
              <a:extLst>
                <a:ext uri="{FF2B5EF4-FFF2-40B4-BE49-F238E27FC236}">
                  <a16:creationId xmlns:a16="http://schemas.microsoft.com/office/drawing/2014/main" id="{B34EC948-8DE2-4C16-959A-EBBF824DAF6B}"/>
                </a:ext>
              </a:extLst>
            </p:cNvPr>
            <p:cNvSpPr/>
            <p:nvPr/>
          </p:nvSpPr>
          <p:spPr>
            <a:xfrm>
              <a:off x="10120311" y="3782400"/>
              <a:ext cx="1206450" cy="1256629"/>
            </a:xfrm>
            <a:prstGeom prst="wedgeRoundRectCallout">
              <a:avLst>
                <a:gd name="adj1" fmla="val -39816"/>
                <a:gd name="adj2" fmla="val -60812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82019E56-F1ED-4519-8713-1679E12BA6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8" t="9941" r="7510" b="5548"/>
            <a:stretch/>
          </p:blipFill>
          <p:spPr bwMode="auto">
            <a:xfrm>
              <a:off x="10186330" y="3919507"/>
              <a:ext cx="1071605" cy="103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677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53CB4D-E198-49F0-A910-7BB8B535A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3" name="Immagine 2" descr="Immagine che contiene monitor, segnale, fotografia, tavolo&#10;&#10;Descrizione generata automaticamente">
            <a:extLst>
              <a:ext uri="{FF2B5EF4-FFF2-40B4-BE49-F238E27FC236}">
                <a16:creationId xmlns:a16="http://schemas.microsoft.com/office/drawing/2014/main" id="{8F100249-6E83-4CC7-ACD0-0D5CFB329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8516" y1="10938" x2="48516" y2="10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976" y="801283"/>
            <a:ext cx="4237746" cy="42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370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</Words>
  <Application>Microsoft Office PowerPoint</Application>
  <PresentationFormat>Widescreen</PresentationFormat>
  <Paragraphs>17</Paragraphs>
  <Slides>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9" baseType="lpstr">
      <vt:lpstr>Arial</vt:lpstr>
      <vt:lpstr>Calibri</vt:lpstr>
      <vt:lpstr>Univers Condensed Light</vt:lpstr>
      <vt:lpstr>Walbaum Display Light</vt:lpstr>
      <vt:lpstr>AngleLinesVTI</vt:lpstr>
      <vt:lpstr>Presentazione standard di PowerPoint</vt:lpstr>
      <vt:lpstr>Presentazione standard di PowerPoint</vt:lpstr>
      <vt:lpstr>Cliente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Santoro</dc:creator>
  <cp:lastModifiedBy>Mario Santoro</cp:lastModifiedBy>
  <cp:revision>10</cp:revision>
  <dcterms:created xsi:type="dcterms:W3CDTF">2020-11-14T10:21:37Z</dcterms:created>
  <dcterms:modified xsi:type="dcterms:W3CDTF">2020-11-14T11:35:47Z</dcterms:modified>
</cp:coreProperties>
</file>